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4"/>
  </p:notesMasterIdLst>
  <p:handoutMasterIdLst>
    <p:handoutMasterId r:id="rId105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267" r:id="rId10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6"/>
      <p:bold r:id="rId107"/>
      <p:italic r:id="rId108"/>
      <p:boldItalic r:id="rId109"/>
    </p:embeddedFont>
    <p:embeddedFont>
      <p:font typeface="Comic Sans MS" panose="030F0702030302020204" pitchFamily="66" charset="0"/>
      <p:regular r:id="rId110"/>
      <p:bold r:id="rId111"/>
      <p:italic r:id="rId112"/>
      <p:boldItalic r:id="rId1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22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7.fntdata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font" Target="fonts/font5.fntdata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113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.fntdata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A53CED-D8A7-4BDD-972D-297F9176A4EC}" type="datetimeFigureOut">
              <a:rPr lang="en-GB"/>
              <a:pPr>
                <a:defRPr/>
              </a:pPr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C52F2A-689F-4B7A-9589-269378C7BC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0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CE47F8-F698-4085-A3D6-286E3D55EE16}" type="datetimeFigureOut">
              <a:rPr lang="en-GB"/>
              <a:pPr>
                <a:defRPr/>
              </a:pPr>
              <a:t>26/03/2020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900A04-D434-4E33-844F-B1FE090C8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02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7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71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268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6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of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an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so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was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you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they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she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for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the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his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but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that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with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all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we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can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are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up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had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and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smtClean="0">
                <a:latin typeface="Twinkl SemiBold"/>
              </a:rPr>
              <a:t>my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smtClean="0">
                <a:latin typeface="Twinkl SemiBold"/>
              </a:rPr>
              <a:t>her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what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0000" dirty="0" smtClean="0">
                <a:latin typeface="Comic Sans MS" panose="030F0702030302020204" pitchFamily="66" charset="0"/>
              </a:rPr>
              <a:t>there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out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this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have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went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be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like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0000" dirty="0" smtClean="0">
                <a:latin typeface="Comic Sans MS" panose="030F0702030302020204" pitchFamily="66" charset="0"/>
              </a:rPr>
              <a:t>some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not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then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were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go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little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as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no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mum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them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do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me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000" dirty="0" smtClean="0">
                <a:latin typeface="Comic Sans MS" panose="030F0702030302020204" pitchFamily="66" charset="0"/>
              </a:rPr>
              <a:t>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dad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big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when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it’s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see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18000" dirty="0" smtClean="0">
                <a:latin typeface="Comic Sans MS" panose="030F0702030302020204" pitchFamily="66" charset="0"/>
              </a:rPr>
              <a:t>looked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said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very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look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don’t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come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will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into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back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from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15000" dirty="0" smtClean="0">
                <a:latin typeface="Comic Sans MS" panose="030F0702030302020204" pitchFamily="66" charset="0"/>
              </a:rPr>
              <a:t>children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him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in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Mr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get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just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now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came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oh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1000" dirty="0" smtClean="0">
                <a:latin typeface="Comic Sans MS" panose="030F0702030302020204" pitchFamily="66" charset="0"/>
              </a:rPr>
              <a:t>about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got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their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18000" dirty="0" smtClean="0">
                <a:latin typeface="Comic Sans MS" panose="030F0702030302020204" pitchFamily="66" charset="0"/>
              </a:rPr>
              <a:t>people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he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your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put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could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1000" dirty="0" smtClean="0">
                <a:latin typeface="Comic Sans MS" panose="030F0702030302020204" pitchFamily="66" charset="0"/>
              </a:rPr>
              <a:t>house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old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too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by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day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000" dirty="0" smtClean="0">
                <a:latin typeface="Comic Sans MS" panose="030F0702030302020204" pitchFamily="66" charset="0"/>
              </a:rPr>
              <a:t>made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I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I’m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if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help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18000" dirty="0">
                <a:latin typeface="Comic Sans MS" panose="030F0702030302020204" pitchFamily="66" charset="0"/>
              </a:rPr>
              <a:t>Mrs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18000" dirty="0">
                <a:latin typeface="Comic Sans MS" panose="030F0702030302020204" pitchFamily="66" charset="0"/>
              </a:rPr>
              <a:t>called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here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off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18000" dirty="0" smtClean="0">
                <a:latin typeface="Comic Sans MS" panose="030F0702030302020204" pitchFamily="66" charset="0"/>
              </a:rPr>
              <a:t>asked</a:t>
            </a:r>
            <a:endParaRPr lang="en-GB" altLang="en-US" sz="18000" dirty="0">
              <a:latin typeface="Comic Sans MS" panose="030F0702030302020204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>
                <a:latin typeface="Comic Sans MS" panose="030F0702030302020204" pitchFamily="66" charset="0"/>
              </a:rPr>
              <a:t>saw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5870575"/>
          </a:xfrm>
        </p:spPr>
        <p:txBody>
          <a:bodyPr/>
          <a:lstStyle/>
          <a:p>
            <a:r>
              <a:rPr lang="en-GB" altLang="en-US" sz="23900" dirty="0" smtClean="0">
                <a:latin typeface="Comic Sans MS" panose="030F0702030302020204" pitchFamily="66" charset="0"/>
              </a:rPr>
              <a:t>make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winkl Template">
    <a:dk1>
      <a:srgbClr val="1C1C1C"/>
    </a:dk1>
    <a:lt1>
      <a:sysClr val="window" lastClr="FFFFFF"/>
    </a:lt1>
    <a:dk2>
      <a:srgbClr val="4A4A4A"/>
    </a:dk2>
    <a:lt2>
      <a:srgbClr val="F4F2F2"/>
    </a:lt2>
    <a:accent1>
      <a:srgbClr val="E34192"/>
    </a:accent1>
    <a:accent2>
      <a:srgbClr val="EB8634"/>
    </a:accent2>
    <a:accent3>
      <a:srgbClr val="E6C734"/>
    </a:accent3>
    <a:accent4>
      <a:srgbClr val="79AD42"/>
    </a:accent4>
    <a:accent5>
      <a:srgbClr val="23A7F9"/>
    </a:accent5>
    <a:accent6>
      <a:srgbClr val="954EBE"/>
    </a:accent6>
    <a:hlink>
      <a:srgbClr val="23A7F9"/>
    </a:hlink>
    <a:folHlink>
      <a:srgbClr val="757070"/>
    </a:folHlink>
  </a:clrScheme>
</a:themeOverride>
</file>

<file path=ppt/theme/themeOverride2.xml><?xml version="1.0" encoding="utf-8"?>
<a:themeOverride xmlns:a="http://schemas.openxmlformats.org/drawingml/2006/main">
  <a:clrScheme name="Twinkl Template">
    <a:dk1>
      <a:srgbClr val="1C1C1C"/>
    </a:dk1>
    <a:lt1>
      <a:sysClr val="window" lastClr="FFFFFF"/>
    </a:lt1>
    <a:dk2>
      <a:srgbClr val="4A4A4A"/>
    </a:dk2>
    <a:lt2>
      <a:srgbClr val="F4F2F2"/>
    </a:lt2>
    <a:accent1>
      <a:srgbClr val="E34192"/>
    </a:accent1>
    <a:accent2>
      <a:srgbClr val="EB8634"/>
    </a:accent2>
    <a:accent3>
      <a:srgbClr val="E6C734"/>
    </a:accent3>
    <a:accent4>
      <a:srgbClr val="79AD42"/>
    </a:accent4>
    <a:accent5>
      <a:srgbClr val="23A7F9"/>
    </a:accent5>
    <a:accent6>
      <a:srgbClr val="954EBE"/>
    </a:accent6>
    <a:hlink>
      <a:srgbClr val="23A7F9"/>
    </a:hlink>
    <a:folHlink>
      <a:srgbClr val="757070"/>
    </a:folHlink>
  </a:clrScheme>
</a:themeOverride>
</file>

<file path=ppt/theme/themeOverride3.xml><?xml version="1.0" encoding="utf-8"?>
<a:themeOverride xmlns:a="http://schemas.openxmlformats.org/drawingml/2006/main">
  <a:clrScheme name="Twinkl Template">
    <a:dk1>
      <a:srgbClr val="1C1C1C"/>
    </a:dk1>
    <a:lt1>
      <a:sysClr val="window" lastClr="FFFFFF"/>
    </a:lt1>
    <a:dk2>
      <a:srgbClr val="4A4A4A"/>
    </a:dk2>
    <a:lt2>
      <a:srgbClr val="F4F2F2"/>
    </a:lt2>
    <a:accent1>
      <a:srgbClr val="E34192"/>
    </a:accent1>
    <a:accent2>
      <a:srgbClr val="EB8634"/>
    </a:accent2>
    <a:accent3>
      <a:srgbClr val="E6C734"/>
    </a:accent3>
    <a:accent4>
      <a:srgbClr val="79AD42"/>
    </a:accent4>
    <a:accent5>
      <a:srgbClr val="23A7F9"/>
    </a:accent5>
    <a:accent6>
      <a:srgbClr val="954EBE"/>
    </a:accent6>
    <a:hlink>
      <a:srgbClr val="23A7F9"/>
    </a:hlink>
    <a:folHlink>
      <a:srgbClr val="7570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100</Words>
  <Application>Microsoft Office PowerPoint</Application>
  <PresentationFormat>On-screen Show (4:3)</PresentationFormat>
  <Paragraphs>100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Calibri</vt:lpstr>
      <vt:lpstr>Twinkl SemiBold</vt:lpstr>
      <vt:lpstr>Sassoon Infant Rg</vt:lpstr>
      <vt:lpstr>Comic Sans MS</vt:lpstr>
      <vt:lpstr>Arial</vt:lpstr>
      <vt:lpstr>Twinkl</vt:lpstr>
      <vt:lpstr>Office Theme</vt:lpstr>
      <vt:lpstr>PowerPoint Presentation</vt:lpstr>
      <vt:lpstr>the</vt:lpstr>
      <vt:lpstr>and</vt:lpstr>
      <vt:lpstr>a</vt:lpstr>
      <vt:lpstr>to</vt:lpstr>
      <vt:lpstr>said</vt:lpstr>
      <vt:lpstr>in</vt:lpstr>
      <vt:lpstr>he</vt:lpstr>
      <vt:lpstr>I</vt:lpstr>
      <vt:lpstr>of</vt:lpstr>
      <vt:lpstr>it</vt:lpstr>
      <vt:lpstr>was</vt:lpstr>
      <vt:lpstr>you</vt:lpstr>
      <vt:lpstr>they</vt:lpstr>
      <vt:lpstr>on</vt:lpstr>
      <vt:lpstr>she</vt:lpstr>
      <vt:lpstr>is</vt:lpstr>
      <vt:lpstr>for</vt:lpstr>
      <vt:lpstr>at</vt:lpstr>
      <vt:lpstr>his</vt:lpstr>
      <vt:lpstr>but</vt:lpstr>
      <vt:lpstr>that</vt:lpstr>
      <vt:lpstr>with</vt:lpstr>
      <vt:lpstr>all</vt:lpstr>
      <vt:lpstr>we</vt:lpstr>
      <vt:lpstr>can</vt:lpstr>
      <vt:lpstr>are</vt:lpstr>
      <vt:lpstr>up</vt:lpstr>
      <vt:lpstr>had</vt:lpstr>
      <vt:lpstr>my</vt:lpstr>
      <vt:lpstr>her</vt:lpstr>
      <vt:lpstr>what</vt:lpstr>
      <vt:lpstr>there</vt:lpstr>
      <vt:lpstr>out</vt:lpstr>
      <vt:lpstr>this</vt:lpstr>
      <vt:lpstr>have</vt:lpstr>
      <vt:lpstr>went</vt:lpstr>
      <vt:lpstr>be</vt:lpstr>
      <vt:lpstr>like</vt:lpstr>
      <vt:lpstr>some</vt:lpstr>
      <vt:lpstr>not</vt:lpstr>
      <vt:lpstr>then</vt:lpstr>
      <vt:lpstr>were</vt:lpstr>
      <vt:lpstr>go</vt:lpstr>
      <vt:lpstr>little</vt:lpstr>
      <vt:lpstr>as</vt:lpstr>
      <vt:lpstr>no</vt:lpstr>
      <vt:lpstr>mum</vt:lpstr>
      <vt:lpstr>one</vt:lpstr>
      <vt:lpstr>them</vt:lpstr>
      <vt:lpstr>do</vt:lpstr>
      <vt:lpstr>me</vt:lpstr>
      <vt:lpstr>down</vt:lpstr>
      <vt:lpstr>dad</vt:lpstr>
      <vt:lpstr>big</vt:lpstr>
      <vt:lpstr>when</vt:lpstr>
      <vt:lpstr>it’s</vt:lpstr>
      <vt:lpstr>see</vt:lpstr>
      <vt:lpstr>looked</vt:lpstr>
      <vt:lpstr>very</vt:lpstr>
      <vt:lpstr>look</vt:lpstr>
      <vt:lpstr>don’t</vt:lpstr>
      <vt:lpstr>come</vt:lpstr>
      <vt:lpstr>will</vt:lpstr>
      <vt:lpstr>into</vt:lpstr>
      <vt:lpstr>back</vt:lpstr>
      <vt:lpstr>from</vt:lpstr>
      <vt:lpstr>children</vt:lpstr>
      <vt:lpstr>him</vt:lpstr>
      <vt:lpstr>Mr</vt:lpstr>
      <vt:lpstr>get</vt:lpstr>
      <vt:lpstr>just</vt:lpstr>
      <vt:lpstr>now</vt:lpstr>
      <vt:lpstr>came</vt:lpstr>
      <vt:lpstr>oh</vt:lpstr>
      <vt:lpstr>about</vt:lpstr>
      <vt:lpstr>got</vt:lpstr>
      <vt:lpstr>their</vt:lpstr>
      <vt:lpstr>people</vt:lpstr>
      <vt:lpstr>your</vt:lpstr>
      <vt:lpstr>put</vt:lpstr>
      <vt:lpstr>could</vt:lpstr>
      <vt:lpstr>house</vt:lpstr>
      <vt:lpstr>old</vt:lpstr>
      <vt:lpstr>too</vt:lpstr>
      <vt:lpstr>by</vt:lpstr>
      <vt:lpstr>day</vt:lpstr>
      <vt:lpstr>made</vt:lpstr>
      <vt:lpstr>time</vt:lpstr>
      <vt:lpstr>I’m</vt:lpstr>
      <vt:lpstr>if</vt:lpstr>
      <vt:lpstr>help</vt:lpstr>
      <vt:lpstr>Mrs</vt:lpstr>
      <vt:lpstr>called</vt:lpstr>
      <vt:lpstr>here</vt:lpstr>
      <vt:lpstr>off</vt:lpstr>
      <vt:lpstr>asked</vt:lpstr>
      <vt:lpstr>saw</vt:lpstr>
      <vt:lpstr>make</vt:lpstr>
      <vt:lpstr>an</vt:lpstr>
      <vt:lpstr>so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Riglar</dc:creator>
  <cp:lastModifiedBy>Damien Burke</cp:lastModifiedBy>
  <cp:revision>19</cp:revision>
  <dcterms:created xsi:type="dcterms:W3CDTF">2017-09-05T10:15:35Z</dcterms:created>
  <dcterms:modified xsi:type="dcterms:W3CDTF">2020-03-26T12:48:47Z</dcterms:modified>
</cp:coreProperties>
</file>